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4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5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6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4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7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5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2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21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0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7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395D2-7FA9-904B-ABCF-5B0366C0F939}" type="datetimeFigureOut">
              <a:rPr lang="en-US" smtClean="0"/>
              <a:t>30/10/18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7652-61A9-E748-81C4-6FA26D3C9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7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45473" y="-9243"/>
            <a:ext cx="9406436" cy="1470025"/>
          </a:xfrm>
        </p:spPr>
        <p:txBody>
          <a:bodyPr/>
          <a:lstStyle/>
          <a:p>
            <a:r>
              <a:rPr lang="en-US" dirty="0" err="1" smtClean="0">
                <a:latin typeface="Antonio Regular"/>
                <a:cs typeface="Antonio Regular"/>
              </a:rPr>
              <a:t>Quienes</a:t>
            </a:r>
            <a:r>
              <a:rPr lang="en-US" dirty="0" smtClean="0">
                <a:latin typeface="Antonio Regular"/>
                <a:cs typeface="Antonio Regular"/>
              </a:rPr>
              <a:t> </a:t>
            </a:r>
            <a:r>
              <a:rPr lang="en-US" dirty="0" err="1" smtClean="0">
                <a:latin typeface="Antonio Regular"/>
                <a:cs typeface="Antonio Regular"/>
              </a:rPr>
              <a:t>Ya</a:t>
            </a:r>
            <a:r>
              <a:rPr lang="en-US" dirty="0" smtClean="0">
                <a:latin typeface="Antonio Regular"/>
                <a:cs typeface="Antonio Regular"/>
              </a:rPr>
              <a:t> </a:t>
            </a:r>
            <a:r>
              <a:rPr lang="en-US" dirty="0" err="1" smtClean="0">
                <a:latin typeface="Antonio Regular"/>
                <a:cs typeface="Antonio Regular"/>
              </a:rPr>
              <a:t>Desayunan</a:t>
            </a:r>
            <a:r>
              <a:rPr lang="en-US" dirty="0" smtClean="0">
                <a:latin typeface="Antonio Regular"/>
                <a:cs typeface="Antonio Regular"/>
              </a:rPr>
              <a:t> </a:t>
            </a:r>
            <a:r>
              <a:rPr lang="en-US" dirty="0" err="1" smtClean="0">
                <a:latin typeface="Antonio Regular"/>
                <a:cs typeface="Antonio Regular"/>
              </a:rPr>
              <a:t>Saludablemente</a:t>
            </a:r>
            <a:r>
              <a:rPr lang="en-US" dirty="0" smtClean="0">
                <a:latin typeface="Antonio Regular"/>
                <a:cs typeface="Antonio Regular"/>
              </a:rPr>
              <a:t> </a:t>
            </a:r>
            <a:endParaRPr lang="en-US" dirty="0">
              <a:latin typeface="Antonio Regular"/>
              <a:cs typeface="Antonio Regula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6039" b="33161"/>
          <a:stretch/>
        </p:blipFill>
        <p:spPr>
          <a:xfrm>
            <a:off x="224763" y="1411536"/>
            <a:ext cx="2937361" cy="739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853" y="1230425"/>
            <a:ext cx="2439514" cy="1371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089" y="1686994"/>
            <a:ext cx="2461134" cy="6719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31113" b="33640"/>
          <a:stretch/>
        </p:blipFill>
        <p:spPr>
          <a:xfrm>
            <a:off x="45135" y="3631515"/>
            <a:ext cx="1943099" cy="684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23541" t="36598" r="24148" b="38644"/>
          <a:stretch/>
        </p:blipFill>
        <p:spPr>
          <a:xfrm>
            <a:off x="2347538" y="3388702"/>
            <a:ext cx="3546156" cy="9276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1876" y="3586987"/>
            <a:ext cx="1922124" cy="9610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t="23904" r="1444" b="38100"/>
          <a:stretch/>
        </p:blipFill>
        <p:spPr>
          <a:xfrm>
            <a:off x="116826" y="4548049"/>
            <a:ext cx="2037317" cy="7854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8402" y="4234568"/>
            <a:ext cx="4874338" cy="7336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/>
          <a:srcRect l="2327"/>
          <a:stretch/>
        </p:blipFill>
        <p:spPr>
          <a:xfrm>
            <a:off x="449665" y="5588000"/>
            <a:ext cx="1897873" cy="127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79872" y="5405891"/>
            <a:ext cx="2806700" cy="1320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2"/>
          <a:srcRect t="24534" b="24887"/>
          <a:stretch/>
        </p:blipFill>
        <p:spPr>
          <a:xfrm>
            <a:off x="4543632" y="4920753"/>
            <a:ext cx="2264824" cy="11455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3"/>
          <a:srcRect t="24535" b="24886"/>
          <a:stretch/>
        </p:blipFill>
        <p:spPr>
          <a:xfrm>
            <a:off x="5676044" y="5909229"/>
            <a:ext cx="1875800" cy="94877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4"/>
          <a:srcRect l="-1016" t="18532" b="19476"/>
          <a:stretch/>
        </p:blipFill>
        <p:spPr>
          <a:xfrm>
            <a:off x="7117882" y="4783945"/>
            <a:ext cx="2089575" cy="12823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5"/>
          <a:srcRect l="3106" t="21487" r="4031" b="23835"/>
          <a:stretch/>
        </p:blipFill>
        <p:spPr>
          <a:xfrm>
            <a:off x="33418" y="2317227"/>
            <a:ext cx="3611802" cy="9667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85854" y="2547599"/>
            <a:ext cx="3521603" cy="108391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4876" y="2656361"/>
            <a:ext cx="837511" cy="102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2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Quienes Ya Desayunan Saludablemente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Quienes Ya Desayunan Saludablemente </dc:title>
  <dc:creator>Barbara Ostrovsky</dc:creator>
  <cp:lastModifiedBy>Barbara Ostrovsky</cp:lastModifiedBy>
  <cp:revision>3</cp:revision>
  <dcterms:created xsi:type="dcterms:W3CDTF">2018-10-30T22:18:56Z</dcterms:created>
  <dcterms:modified xsi:type="dcterms:W3CDTF">2018-10-30T22:35:23Z</dcterms:modified>
</cp:coreProperties>
</file>